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handoutMasterIdLst>
    <p:handoutMasterId r:id="rId4"/>
  </p:handoutMasterIdLst>
  <p:sldIdLst>
    <p:sldId id="258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086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ACE299-0F0A-4FF4-B277-5A313E039921}" type="datetimeFigureOut">
              <a:rPr lang="ru-RU" smtClean="0"/>
              <a:pPr/>
              <a:t>07.12.2017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867D2-13C7-48F2-9BAA-BD376C8F4C8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26E8F-0136-43A9-891C-3DFC3480AF6D}" type="datetimeFigureOut">
              <a:rPr lang="ru-RU" smtClean="0"/>
              <a:pPr/>
              <a:t>07.12.2017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55B95-4C9A-4ED9-8B08-8F35B13471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26E8F-0136-43A9-891C-3DFC3480AF6D}" type="datetimeFigureOut">
              <a:rPr lang="ru-RU" smtClean="0"/>
              <a:pPr/>
              <a:t>07.12.2017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55B95-4C9A-4ED9-8B08-8F35B13471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26E8F-0136-43A9-891C-3DFC3480AF6D}" type="datetimeFigureOut">
              <a:rPr lang="ru-RU" smtClean="0"/>
              <a:pPr/>
              <a:t>07.12.2017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55B95-4C9A-4ED9-8B08-8F35B13471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26E8F-0136-43A9-891C-3DFC3480AF6D}" type="datetimeFigureOut">
              <a:rPr lang="ru-RU" smtClean="0"/>
              <a:pPr/>
              <a:t>07.12.2017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55B95-4C9A-4ED9-8B08-8F35B13471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26E8F-0136-43A9-891C-3DFC3480AF6D}" type="datetimeFigureOut">
              <a:rPr lang="ru-RU" smtClean="0"/>
              <a:pPr/>
              <a:t>07.12.2017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55B95-4C9A-4ED9-8B08-8F35B13471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26E8F-0136-43A9-891C-3DFC3480AF6D}" type="datetimeFigureOut">
              <a:rPr lang="ru-RU" smtClean="0"/>
              <a:pPr/>
              <a:t>07.12.2017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55B95-4C9A-4ED9-8B08-8F35B13471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26E8F-0136-43A9-891C-3DFC3480AF6D}" type="datetimeFigureOut">
              <a:rPr lang="ru-RU" smtClean="0"/>
              <a:pPr/>
              <a:t>07.12.2017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55B95-4C9A-4ED9-8B08-8F35B13471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26E8F-0136-43A9-891C-3DFC3480AF6D}" type="datetimeFigureOut">
              <a:rPr lang="ru-RU" smtClean="0"/>
              <a:pPr/>
              <a:t>07.12.2017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D55B95-4C9A-4ED9-8B08-8F35B13471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26E8F-0136-43A9-891C-3DFC3480AF6D}" type="datetimeFigureOut">
              <a:rPr lang="ru-RU" smtClean="0"/>
              <a:pPr/>
              <a:t>07.12.2017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55B95-4C9A-4ED9-8B08-8F35B13471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26E8F-0136-43A9-891C-3DFC3480AF6D}" type="datetimeFigureOut">
              <a:rPr lang="ru-RU" smtClean="0"/>
              <a:pPr/>
              <a:t>07.12.2017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13D55B95-4C9A-4ED9-8B08-8F35B13471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D4F26E8F-0136-43A9-891C-3DFC3480AF6D}" type="datetimeFigureOut">
              <a:rPr lang="ru-RU" smtClean="0"/>
              <a:pPr/>
              <a:t>07.12.2017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55B95-4C9A-4ED9-8B08-8F35B13471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D4F26E8F-0136-43A9-891C-3DFC3480AF6D}" type="datetimeFigureOut">
              <a:rPr lang="ru-RU" smtClean="0"/>
              <a:pPr/>
              <a:t>07.12.2017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3D55B95-4C9A-4ED9-8B08-8F35B134718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6000" y="1142984"/>
            <a:ext cx="4572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Республиканская акция</a:t>
            </a:r>
          </a:p>
          <a:p>
            <a:pPr algn="ctr"/>
            <a:r>
              <a:rPr lang="ru-RU" sz="3200" b="1" dirty="0" smtClean="0"/>
              <a:t>«</a:t>
            </a:r>
            <a:r>
              <a:rPr lang="ru-RU" sz="3200" b="1" dirty="0" smtClean="0"/>
              <a:t>Количество свечек зависит только от тебя</a:t>
            </a:r>
            <a:r>
              <a:rPr lang="ru-RU" sz="3200" b="1" dirty="0" smtClean="0"/>
              <a:t>!»</a:t>
            </a:r>
            <a:endParaRPr lang="ru-RU" sz="3200" b="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5357818" y="3714752"/>
            <a:ext cx="335758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Отряд «</a:t>
            </a:r>
            <a:r>
              <a:rPr lang="ru-RU" sz="2800" b="1" dirty="0" err="1" smtClean="0"/>
              <a:t>Эндорфин</a:t>
            </a:r>
            <a:r>
              <a:rPr lang="ru-RU" sz="2800" b="1" dirty="0" smtClean="0"/>
              <a:t>»</a:t>
            </a:r>
          </a:p>
          <a:p>
            <a:r>
              <a:rPr lang="ru-RU" sz="2800" b="1" dirty="0" smtClean="0"/>
              <a:t>Руководители:</a:t>
            </a:r>
          </a:p>
          <a:p>
            <a:r>
              <a:rPr lang="ru-RU" sz="2800" b="1" dirty="0" err="1" smtClean="0"/>
              <a:t>Ахметзянова</a:t>
            </a:r>
            <a:r>
              <a:rPr lang="ru-RU" sz="2800" b="1" dirty="0" smtClean="0"/>
              <a:t> Л.А.</a:t>
            </a:r>
          </a:p>
          <a:p>
            <a:r>
              <a:rPr lang="ru-RU" sz="2800" b="1" dirty="0" smtClean="0"/>
              <a:t>Вахлова Е.В</a:t>
            </a:r>
            <a:r>
              <a:rPr lang="ru-RU" b="1" dirty="0" smtClean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5929330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5" algn="ctr"/>
            <a:endParaRPr lang="ru-RU" dirty="0" smtClean="0"/>
          </a:p>
          <a:p>
            <a:pPr algn="ctr"/>
            <a:r>
              <a:rPr lang="ru-RU" dirty="0" smtClean="0"/>
              <a:t>г. Набережные Челны, 2017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71604" y="285728"/>
            <a:ext cx="55816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ГБОУ «Кадетская школа им</a:t>
            </a:r>
            <a:r>
              <a:rPr lang="ru-RU" b="1" dirty="0" smtClean="0"/>
              <a:t>. ГСС </a:t>
            </a:r>
            <a:r>
              <a:rPr lang="ru-RU" b="1" dirty="0" smtClean="0"/>
              <a:t>Никиты </a:t>
            </a:r>
            <a:r>
              <a:rPr lang="ru-RU" b="1" dirty="0" err="1" smtClean="0"/>
              <a:t>Кайманова</a:t>
            </a:r>
            <a:r>
              <a:rPr lang="ru-RU" b="1" dirty="0" smtClean="0"/>
              <a:t>»</a:t>
            </a:r>
          </a:p>
        </p:txBody>
      </p:sp>
      <p:pic>
        <p:nvPicPr>
          <p:cNvPr id="7" name="Picture 3" descr="БАЛЫКХАНОВ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3429000"/>
            <a:ext cx="2214578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715436" cy="1143000"/>
          </a:xfrm>
        </p:spPr>
        <p:txBody>
          <a:bodyPr>
            <a:noAutofit/>
          </a:bodyPr>
          <a:lstStyle/>
          <a:p>
            <a:r>
              <a:rPr lang="ru-RU" sz="1200" i="1" dirty="0" smtClean="0">
                <a:latin typeface="+mn-lt"/>
                <a:cs typeface="Times New Roman" pitchFamily="18" charset="0"/>
              </a:rPr>
              <a:t>05.12.2017   </a:t>
            </a:r>
            <a:r>
              <a:rPr lang="ru-RU" sz="1200" i="1" dirty="0" smtClean="0">
                <a:latin typeface="+mn-lt"/>
                <a:cs typeface="Times New Roman" pitchFamily="18" charset="0"/>
              </a:rPr>
              <a:t>отряд «</a:t>
            </a:r>
            <a:r>
              <a:rPr lang="ru-RU" sz="1200" i="1" dirty="0" err="1" smtClean="0">
                <a:latin typeface="+mn-lt"/>
                <a:cs typeface="Times New Roman" pitchFamily="18" charset="0"/>
              </a:rPr>
              <a:t>Эндорфин</a:t>
            </a:r>
            <a:r>
              <a:rPr lang="ru-RU" sz="1200" i="1" dirty="0" smtClean="0">
                <a:latin typeface="+mn-lt"/>
                <a:cs typeface="Times New Roman" pitchFamily="18" charset="0"/>
              </a:rPr>
              <a:t>» </a:t>
            </a:r>
            <a:r>
              <a:rPr lang="ru-RU" sz="1200" i="1" dirty="0" smtClean="0">
                <a:latin typeface="+mn-lt"/>
                <a:cs typeface="Times New Roman" pitchFamily="18" charset="0"/>
              </a:rPr>
              <a:t>провел в своем образовательном учреждении </a:t>
            </a:r>
            <a:r>
              <a:rPr lang="ru-RU" sz="1200" i="1" dirty="0" smtClean="0">
                <a:latin typeface="+mn-lt"/>
                <a:cs typeface="Times New Roman" pitchFamily="18" charset="0"/>
              </a:rPr>
              <a:t>Республиканскую акцию </a:t>
            </a:r>
            <a:r>
              <a:rPr lang="ru-RU" sz="1200" i="1" dirty="0" smtClean="0">
                <a:latin typeface="+mn-lt"/>
              </a:rPr>
              <a:t>«</a:t>
            </a:r>
            <a:r>
              <a:rPr lang="ru-RU" sz="1200" i="1" dirty="0" smtClean="0">
                <a:latin typeface="+mn-lt"/>
              </a:rPr>
              <a:t>Количество свечек зависит только от тебя</a:t>
            </a:r>
            <a:r>
              <a:rPr lang="ru-RU" sz="1200" i="1" dirty="0" smtClean="0">
                <a:latin typeface="+mn-lt"/>
              </a:rPr>
              <a:t>!». </a:t>
            </a:r>
            <a:r>
              <a:rPr lang="ru-RU" sz="1200" i="1" dirty="0" smtClean="0">
                <a:latin typeface="+mn-lt"/>
                <a:cs typeface="Times New Roman" pitchFamily="18" charset="0"/>
              </a:rPr>
              <a:t> </a:t>
            </a:r>
            <a:r>
              <a:rPr lang="ru-RU" sz="1200" i="1" dirty="0" smtClean="0">
                <a:latin typeface="+mn-lt"/>
                <a:cs typeface="Times New Roman" pitchFamily="18" charset="0"/>
              </a:rPr>
              <a:t>Эта </a:t>
            </a:r>
            <a:r>
              <a:rPr lang="ru-RU" sz="1200" i="1" dirty="0" smtClean="0">
                <a:latin typeface="+mn-lt"/>
                <a:cs typeface="Times New Roman" pitchFamily="18" charset="0"/>
              </a:rPr>
              <a:t>познавательная </a:t>
            </a:r>
            <a:r>
              <a:rPr lang="ru-RU" sz="1200" i="1" dirty="0" smtClean="0">
                <a:latin typeface="+mn-lt"/>
                <a:cs typeface="Times New Roman" pitchFamily="18" charset="0"/>
              </a:rPr>
              <a:t>акция </a:t>
            </a:r>
            <a:r>
              <a:rPr lang="ru-RU" sz="1200" i="1" dirty="0" smtClean="0">
                <a:latin typeface="+mn-lt"/>
                <a:cs typeface="Times New Roman" pitchFamily="18" charset="0"/>
              </a:rPr>
              <a:t>была направлена </a:t>
            </a:r>
            <a:r>
              <a:rPr lang="ru-RU" sz="1200" i="1" dirty="0" smtClean="0">
                <a:latin typeface="+mn-lt"/>
              </a:rPr>
              <a:t>актуализировать у подростков потребности в использовании безопасных форм поведения в отношении заражения ВИЧ-инфекцией</a:t>
            </a:r>
            <a:r>
              <a:rPr lang="ru-RU" sz="1200" i="1" dirty="0" smtClean="0">
                <a:latin typeface="+mn-lt"/>
                <a:cs typeface="Times New Roman" pitchFamily="18" charset="0"/>
              </a:rPr>
              <a:t>. </a:t>
            </a:r>
            <a:r>
              <a:rPr lang="ru-RU" sz="1200" i="1" dirty="0" smtClean="0">
                <a:latin typeface="+mn-lt"/>
                <a:cs typeface="Times New Roman" pitchFamily="18" charset="0"/>
              </a:rPr>
              <a:t>Отряд «</a:t>
            </a:r>
            <a:r>
              <a:rPr lang="ru-RU" sz="1200" i="1" dirty="0" err="1" smtClean="0">
                <a:latin typeface="+mn-lt"/>
                <a:cs typeface="Times New Roman" pitchFamily="18" charset="0"/>
              </a:rPr>
              <a:t>Эндорфин</a:t>
            </a:r>
            <a:r>
              <a:rPr lang="ru-RU" sz="1200" i="1" dirty="0" smtClean="0">
                <a:latin typeface="+mn-lt"/>
                <a:cs typeface="Times New Roman" pitchFamily="18" charset="0"/>
              </a:rPr>
              <a:t>» вручил </a:t>
            </a:r>
            <a:r>
              <a:rPr lang="ru-RU" sz="1200" i="1" dirty="0" smtClean="0">
                <a:latin typeface="+mn-lt"/>
                <a:cs typeface="Times New Roman" pitchFamily="18" charset="0"/>
              </a:rPr>
              <a:t> подросткам 100 памяток о путях заражения ВИЧ и способах избежать опасности </a:t>
            </a:r>
            <a:r>
              <a:rPr lang="ru-RU" sz="1200" i="1" dirty="0" smtClean="0">
                <a:latin typeface="+mn-lt"/>
                <a:cs typeface="Times New Roman" pitchFamily="18" charset="0"/>
              </a:rPr>
              <a:t>этого заболевания</a:t>
            </a:r>
            <a:r>
              <a:rPr lang="ru-RU" sz="1200" i="1" dirty="0" smtClean="0">
                <a:latin typeface="+mn-lt"/>
                <a:cs typeface="Times New Roman" pitchFamily="18" charset="0"/>
              </a:rPr>
              <a:t>.</a:t>
            </a:r>
            <a:r>
              <a:rPr lang="ru-RU" sz="1200" b="1" i="1" dirty="0" smtClean="0">
                <a:latin typeface="Constantia" pitchFamily="18" charset="0"/>
                <a:cs typeface="Times New Roman" pitchFamily="18" charset="0"/>
              </a:rPr>
              <a:t> </a:t>
            </a:r>
            <a:r>
              <a:rPr lang="ru-RU" sz="1200" b="1" i="1" dirty="0" smtClean="0">
                <a:latin typeface="Constantia" pitchFamily="18" charset="0"/>
                <a:cs typeface="Times New Roman" pitchFamily="18" charset="0"/>
              </a:rPr>
              <a:t/>
            </a:r>
            <a:br>
              <a:rPr lang="ru-RU" sz="1200" b="1" i="1" dirty="0" smtClean="0">
                <a:latin typeface="Constantia" pitchFamily="18" charset="0"/>
                <a:cs typeface="Times New Roman" pitchFamily="18" charset="0"/>
              </a:rPr>
            </a:br>
            <a:r>
              <a:rPr lang="ru-RU" sz="1000" b="1" i="1" dirty="0" smtClean="0">
                <a:latin typeface="Constantia" pitchFamily="18" charset="0"/>
                <a:cs typeface="Times New Roman" pitchFamily="18" charset="0"/>
              </a:rPr>
              <a:t>И</a:t>
            </a:r>
            <a:r>
              <a:rPr lang="ru-RU" sz="1000" b="1" i="1" dirty="0" smtClean="0">
                <a:latin typeface="Constantia" pitchFamily="18" charset="0"/>
              </a:rPr>
              <a:t>нформация о проведении акции размещена на сайте образовательной  организации </a:t>
            </a:r>
            <a:r>
              <a:rPr lang="en-US" sz="1000" b="1" i="1" dirty="0" smtClean="0">
                <a:latin typeface="Constantia" pitchFamily="18" charset="0"/>
                <a:cs typeface="Times New Roman" pitchFamily="18" charset="0"/>
              </a:rPr>
              <a:t>https://edu.tatar.ru/n_chelny/sch46/sch_kadet47</a:t>
            </a:r>
            <a:r>
              <a:rPr lang="ru-RU" sz="1200" b="1" i="1" dirty="0" smtClean="0">
                <a:latin typeface="Constantia" pitchFamily="18" charset="0"/>
                <a:cs typeface="Times New Roman" pitchFamily="18" charset="0"/>
              </a:rPr>
              <a:t/>
            </a:r>
            <a:br>
              <a:rPr lang="ru-RU" sz="1200" b="1" i="1" dirty="0" smtClean="0">
                <a:latin typeface="Constantia" pitchFamily="18" charset="0"/>
                <a:cs typeface="Times New Roman" pitchFamily="18" charset="0"/>
              </a:rPr>
            </a:br>
            <a:endParaRPr lang="ru-RU" sz="1200" b="1" i="1" dirty="0"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3" name="Picture 3" descr="E:\SMS\свечки декабрь\центр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1500174"/>
            <a:ext cx="4182969" cy="2357454"/>
          </a:xfrm>
          <a:prstGeom prst="rect">
            <a:avLst/>
          </a:prstGeom>
          <a:noFill/>
        </p:spPr>
      </p:pic>
      <p:pic>
        <p:nvPicPr>
          <p:cNvPr id="4" name="Picture 4" descr="E:\SMS\свечки декабрь\прав в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428736"/>
            <a:ext cx="1357322" cy="2408376"/>
          </a:xfrm>
          <a:prstGeom prst="rect">
            <a:avLst/>
          </a:prstGeom>
          <a:noFill/>
        </p:spPr>
      </p:pic>
      <p:pic>
        <p:nvPicPr>
          <p:cNvPr id="5" name="Picture 5" descr="E:\SMS\свечки декабрь\прав н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4071942"/>
            <a:ext cx="1500198" cy="2661890"/>
          </a:xfrm>
          <a:prstGeom prst="rect">
            <a:avLst/>
          </a:prstGeom>
          <a:noFill/>
        </p:spPr>
      </p:pic>
      <p:pic>
        <p:nvPicPr>
          <p:cNvPr id="1030" name="Picture 6" descr="E:\SMS\свечки декабрь\лев в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00892" y="1500174"/>
            <a:ext cx="1328623" cy="2357453"/>
          </a:xfrm>
          <a:prstGeom prst="rect">
            <a:avLst/>
          </a:prstGeom>
          <a:noFill/>
        </p:spPr>
      </p:pic>
      <p:pic>
        <p:nvPicPr>
          <p:cNvPr id="6" name="Picture 7" descr="E:\SMS\свечки декабрь\лев н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29454" y="4143380"/>
            <a:ext cx="1452084" cy="2576519"/>
          </a:xfrm>
          <a:prstGeom prst="rect">
            <a:avLst/>
          </a:prstGeom>
          <a:noFill/>
        </p:spPr>
      </p:pic>
      <p:pic>
        <p:nvPicPr>
          <p:cNvPr id="7" name="Picture 8" descr="E:\SMS\свечки декабрь\низ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14612" y="4071942"/>
            <a:ext cx="1500198" cy="2661891"/>
          </a:xfrm>
          <a:prstGeom prst="rect">
            <a:avLst/>
          </a:prstGeom>
          <a:noFill/>
        </p:spPr>
      </p:pic>
      <p:pic>
        <p:nvPicPr>
          <p:cNvPr id="8" name="Picture 9" descr="E:\SMS\свечки декабрь\низ л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714876" y="4071942"/>
            <a:ext cx="1500198" cy="26618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128</TotalTime>
  <Words>96</Words>
  <Application>Microsoft Office PowerPoint</Application>
  <PresentationFormat>Экран (4:3)</PresentationFormat>
  <Paragraphs>10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Техническая</vt:lpstr>
      <vt:lpstr>Слайд 1</vt:lpstr>
      <vt:lpstr>05.12.2017   отряд «Эндорфин» провел в своем образовательном учреждении Республиканскую акцию «Количество свечек зависит только от тебя!».  Эта познавательная акция была направлена актуализировать у подростков потребности в использовании безопасных форм поведения в отношении заражения ВИЧ-инфекцией. Отряд «Эндорфин» вручил  подросткам 100 памяток о путях заражения ВИЧ и способах избежать опасности этого заболевания.  Информация о проведении акции размещена на сайте образовательной  организации https://edu.tatar.ru/n_chelny/sch46/sch_kadet47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ГБОУ « Кадетская школа им.  Н. Кайманова</dc:title>
  <dc:creator>1</dc:creator>
  <cp:lastModifiedBy>Елена</cp:lastModifiedBy>
  <cp:revision>17</cp:revision>
  <dcterms:created xsi:type="dcterms:W3CDTF">2017-09-19T10:55:53Z</dcterms:created>
  <dcterms:modified xsi:type="dcterms:W3CDTF">2017-12-07T17:47:01Z</dcterms:modified>
</cp:coreProperties>
</file>